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C6BF3A"/>
    <a:srgbClr val="FFFF00"/>
    <a:srgbClr val="E51BC8"/>
    <a:srgbClr val="00FF00"/>
    <a:srgbClr val="FC37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0AD5-4A82-4D58-B0E5-31A84A682ED7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0A6B-91ED-4ED7-97A6-40F56B3E8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776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0AD5-4A82-4D58-B0E5-31A84A682ED7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0A6B-91ED-4ED7-97A6-40F56B3E8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883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0AD5-4A82-4D58-B0E5-31A84A682ED7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0A6B-91ED-4ED7-97A6-40F56B3E8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7972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0AD5-4A82-4D58-B0E5-31A84A682ED7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0A6B-91ED-4ED7-97A6-40F56B3E8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255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0AD5-4A82-4D58-B0E5-31A84A682ED7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0A6B-91ED-4ED7-97A6-40F56B3E8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874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0AD5-4A82-4D58-B0E5-31A84A682ED7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0A6B-91ED-4ED7-97A6-40F56B3E8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564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0AD5-4A82-4D58-B0E5-31A84A682ED7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0A6B-91ED-4ED7-97A6-40F56B3E8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717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0AD5-4A82-4D58-B0E5-31A84A682ED7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0A6B-91ED-4ED7-97A6-40F56B3E8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871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0AD5-4A82-4D58-B0E5-31A84A682ED7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0A6B-91ED-4ED7-97A6-40F56B3E8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44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0AD5-4A82-4D58-B0E5-31A84A682ED7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0A6B-91ED-4ED7-97A6-40F56B3E8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19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80AD5-4A82-4D58-B0E5-31A84A682ED7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70A6B-91ED-4ED7-97A6-40F56B3E8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5341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80AD5-4A82-4D58-B0E5-31A84A682ED7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B70A6B-91ED-4ED7-97A6-40F56B3E8C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948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earthobservatory.nasa.gov/Features/WorldOf%20Change/enso.php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El Niño and La Niña</a:t>
            </a:r>
            <a:endParaRPr 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C3716"/>
                </a:solidFill>
              </a:rPr>
              <a:t>The Pacific's moods.</a:t>
            </a:r>
          </a:p>
          <a:p>
            <a:r>
              <a:rPr lang="en-US" dirty="0" smtClean="0">
                <a:solidFill>
                  <a:srgbClr val="FC3716"/>
                </a:solidFill>
              </a:rPr>
              <a:t> Megan Rathbone</a:t>
            </a:r>
          </a:p>
          <a:p>
            <a:r>
              <a:rPr lang="en-US" dirty="0" smtClean="0">
                <a:solidFill>
                  <a:srgbClr val="FC3716"/>
                </a:solidFill>
              </a:rPr>
              <a:t>Science</a:t>
            </a:r>
            <a:endParaRPr lang="en-US" dirty="0">
              <a:solidFill>
                <a:srgbClr val="FC37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2972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El Niño and La Niña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E51BC8"/>
                </a:solidFill>
              </a:rPr>
              <a:t>El Niño –</a:t>
            </a:r>
          </a:p>
          <a:p>
            <a:r>
              <a:rPr lang="en-US" dirty="0" smtClean="0">
                <a:solidFill>
                  <a:srgbClr val="E51BC8"/>
                </a:solidFill>
              </a:rPr>
              <a:t>A build-up of warm water in the Eastern Pacific along the equator</a:t>
            </a:r>
          </a:p>
          <a:p>
            <a:pPr marL="0" indent="0">
              <a:buNone/>
            </a:pPr>
            <a:endParaRPr lang="en-US" dirty="0" smtClean="0">
              <a:solidFill>
                <a:srgbClr val="E51BC8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8600" y="6019800"/>
            <a:ext cx="868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 smtClean="0"/>
              <a:t>Nasa.gov </a:t>
            </a:r>
            <a:r>
              <a:rPr lang="en-US" u="sng" dirty="0" smtClean="0">
                <a:hlinkClick r:id="rId2"/>
              </a:rPr>
              <a:t>http://earthobservatory.nasa.gov/Features/WorldOf Change/</a:t>
            </a:r>
            <a:r>
              <a:rPr lang="en-US" u="sng" dirty="0" err="1" smtClean="0">
                <a:hlinkClick r:id="rId2"/>
              </a:rPr>
              <a:t>enso.php</a:t>
            </a:r>
            <a:r>
              <a:rPr lang="en-US" dirty="0" smtClean="0"/>
              <a:t> May 2, 2013 Paul </a:t>
            </a:r>
            <a:r>
              <a:rPr lang="en-US" dirty="0" err="1" smtClean="0"/>
              <a:t>Pryzyborski</a:t>
            </a:r>
            <a:endParaRPr lang="en-US" u="sng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La Niña</a:t>
            </a:r>
          </a:p>
          <a:p>
            <a:r>
              <a:rPr lang="en-US" dirty="0" smtClean="0"/>
              <a:t>A build-up of cool water in the Eastern Pacific along the equator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9865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FFFF"/>
                </a:solidFill>
              </a:rPr>
              <a:t>Conditions</a:t>
            </a:r>
            <a:endParaRPr lang="en-US" dirty="0">
              <a:solidFill>
                <a:srgbClr val="00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146968"/>
            <a:ext cx="4038600" cy="4525963"/>
          </a:xfrm>
        </p:spPr>
        <p:txBody>
          <a:bodyPr/>
          <a:lstStyle/>
          <a:p>
            <a:r>
              <a:rPr lang="en-US" dirty="0" smtClean="0"/>
              <a:t>El Niño</a:t>
            </a:r>
          </a:p>
          <a:p>
            <a:r>
              <a:rPr lang="en-US" dirty="0" smtClean="0"/>
              <a:t>Occurs when the trade winds are weaker than normal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207446"/>
            <a:ext cx="3962400" cy="4495800"/>
          </a:xfrm>
        </p:spPr>
        <p:txBody>
          <a:bodyPr/>
          <a:lstStyle/>
          <a:p>
            <a:r>
              <a:rPr lang="en-US" dirty="0" smtClean="0"/>
              <a:t>La Niña</a:t>
            </a:r>
          </a:p>
          <a:p>
            <a:r>
              <a:rPr lang="en-US" dirty="0" smtClean="0"/>
              <a:t>Occurs when the trade winds are stronger than normal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4800" y="5691801"/>
            <a:ext cx="8534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Nasa.gov http://earthobservatory.nasa.gov/Features/WorldOf Change/</a:t>
            </a:r>
            <a:r>
              <a:rPr lang="en-US" sz="1600" dirty="0" err="1"/>
              <a:t>enso.php</a:t>
            </a:r>
            <a:r>
              <a:rPr lang="en-US" sz="1600" dirty="0"/>
              <a:t> May 2, 2013 Paul </a:t>
            </a:r>
            <a:r>
              <a:rPr lang="en-US" sz="1600" dirty="0" err="1" smtClean="0"/>
              <a:t>Pryzyborski</a:t>
            </a:r>
            <a:r>
              <a:rPr lang="en-US" sz="1600" dirty="0" smtClean="0"/>
              <a:t> </a:t>
            </a:r>
            <a:r>
              <a:rPr lang="en-US" sz="1600" dirty="0" smtClean="0"/>
              <a:t>GEOL   </a:t>
            </a:r>
            <a:r>
              <a:rPr lang="en-US" sz="1600" dirty="0" err="1" smtClean="0"/>
              <a:t>HuffpostLivehttp</a:t>
            </a:r>
            <a:r>
              <a:rPr lang="en-US" sz="1600" dirty="0"/>
              <a:t>://live.huffingtonpost.com/#r/segment/drought-water-supply-solutions/517723e878c90a0a7c00017d©2013tthehuffingpost.com,IncGEOL105NATURALHAZARDS2013http://geol105naturalhazards.voices.wooster.edu/flooding-and-mitigation-strategies-in-</a:t>
            </a:r>
            <a:r>
              <a:rPr lang="en-US" sz="1600" dirty="0" err="1"/>
              <a:t>wayne</a:t>
            </a:r>
            <a:r>
              <a:rPr lang="en-US" sz="1600" dirty="0"/>
              <a:t>-county/</a:t>
            </a:r>
            <a:endParaRPr lang="en-US" sz="1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143998" y="6210300"/>
            <a:ext cx="45719" cy="476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971800"/>
            <a:ext cx="3200400" cy="26098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2971800"/>
            <a:ext cx="2590800" cy="26562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 flipH="1">
            <a:off x="11734800" y="914400"/>
            <a:ext cx="45719" cy="26961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http://live.huffingtonpost.com/#r/segment/drought-water-supply-solutions/517723e878c90a0a7c00017d</a:t>
            </a:r>
          </a:p>
        </p:txBody>
      </p:sp>
    </p:spTree>
    <p:extLst>
      <p:ext uri="{BB962C8B-B14F-4D97-AF65-F5344CB8AC3E}">
        <p14:creationId xmlns:p14="http://schemas.microsoft.com/office/powerpoint/2010/main" val="1138922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How Long?</a:t>
            </a:r>
            <a:endParaRPr 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 Niño and La Niña occur  over a period of 3 to 7 years</a:t>
            </a:r>
          </a:p>
          <a:p>
            <a:r>
              <a:rPr lang="en-US" dirty="0" smtClean="0"/>
              <a:t>Every 3 to 7 years the cycles switch</a:t>
            </a:r>
          </a:p>
          <a:p>
            <a:r>
              <a:rPr lang="en-US" dirty="0" smtClean="0"/>
              <a:t>9 to 12 months each year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28600" y="6096000"/>
            <a:ext cx="8686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Nasa.gov http://earthobservatory.nasa.gov/Features/WorldOf Change/</a:t>
            </a:r>
            <a:r>
              <a:rPr lang="en-US" dirty="0" err="1"/>
              <a:t>enso.php</a:t>
            </a:r>
            <a:r>
              <a:rPr lang="en-US" dirty="0"/>
              <a:t> May 2, 2013 Paul </a:t>
            </a:r>
            <a:r>
              <a:rPr lang="en-US" dirty="0" err="1"/>
              <a:t>Pryzyborski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04115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Seasons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00618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They usually begin autumn and start to weaken in late summer </a:t>
            </a:r>
          </a:p>
          <a:p>
            <a:r>
              <a:rPr lang="en-US" sz="2400" dirty="0" smtClean="0"/>
              <a:t>Both cycles are at their peak in December 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28600" y="6019800"/>
            <a:ext cx="868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Nasa.gov http://earthobservatory.nasa.gov/Features/WorldOf Change/</a:t>
            </a:r>
            <a:r>
              <a:rPr lang="en-US" dirty="0" err="1"/>
              <a:t>enso.php</a:t>
            </a:r>
            <a:r>
              <a:rPr lang="en-US" dirty="0"/>
              <a:t> May 2, 2013 Paul </a:t>
            </a:r>
            <a:r>
              <a:rPr lang="en-US" dirty="0" err="1"/>
              <a:t>Pryzyborski</a:t>
            </a:r>
            <a:r>
              <a:rPr lang="en-US" dirty="0"/>
              <a:t> </a:t>
            </a:r>
            <a:r>
              <a:rPr lang="en-US" dirty="0" smtClean="0"/>
              <a:t>      NOAA http;//www.climatewatchh.noaa.gov/wp-content/uploads/2009/10/ENSO-States-viz.jpg.Steve Albers May 3,2013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2" y="2209800"/>
            <a:ext cx="9144000" cy="32385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28600" y="5448300"/>
            <a:ext cx="868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picture shows the pattern of the sea surface temperature, thee colors along the equator indicate the warm and dry of each.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1162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Fun Facts!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an El Niño occurs the rainfall extends and disrupts the </a:t>
            </a:r>
            <a:r>
              <a:rPr lang="en-US" dirty="0" err="1" smtClean="0"/>
              <a:t>atmoshpere</a:t>
            </a:r>
            <a:r>
              <a:rPr lang="en-US" dirty="0" smtClean="0"/>
              <a:t> and changes the rainfall in the South Eastern United States</a:t>
            </a:r>
          </a:p>
          <a:p>
            <a:r>
              <a:rPr lang="en-US" dirty="0" smtClean="0"/>
              <a:t>When an La Niña occurs  the dry air goes so far as to make the United States, Peru, and Ecuador dry as well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1" y="5791200"/>
            <a:ext cx="868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Nasa.gov http://earthobservatory.nasa.gov/Features/WorldOf Change/</a:t>
            </a:r>
            <a:r>
              <a:rPr lang="en-US" dirty="0" err="1"/>
              <a:t>enso.php</a:t>
            </a:r>
            <a:r>
              <a:rPr lang="en-US" dirty="0"/>
              <a:t> May 2, 2013 Paul </a:t>
            </a:r>
            <a:r>
              <a:rPr lang="en-US" dirty="0" err="1"/>
              <a:t>Pryzyborski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94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271</Words>
  <Application>Microsoft Office PowerPoint</Application>
  <PresentationFormat>On-screen Show 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El Niño and La Niña</vt:lpstr>
      <vt:lpstr>El Niño and La Niña</vt:lpstr>
      <vt:lpstr>Conditions</vt:lpstr>
      <vt:lpstr>How Long?</vt:lpstr>
      <vt:lpstr>Seasons</vt:lpstr>
      <vt:lpstr>Fun Facts!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Niño and La Niña</dc:title>
  <dc:creator>Haywood County Schools</dc:creator>
  <cp:lastModifiedBy>Haywood County Schools</cp:lastModifiedBy>
  <cp:revision>14</cp:revision>
  <dcterms:created xsi:type="dcterms:W3CDTF">2013-05-01T15:18:11Z</dcterms:created>
  <dcterms:modified xsi:type="dcterms:W3CDTF">2013-05-06T11:57:02Z</dcterms:modified>
</cp:coreProperties>
</file>